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134803724" r:id="rId5"/>
    <p:sldId id="2134803737" r:id="rId6"/>
    <p:sldId id="2134803740" r:id="rId7"/>
    <p:sldId id="2134803765" r:id="rId8"/>
    <p:sldId id="2134803766" r:id="rId9"/>
    <p:sldId id="2134803767" r:id="rId10"/>
    <p:sldId id="2134803741" r:id="rId11"/>
    <p:sldId id="2134803768" r:id="rId12"/>
    <p:sldId id="2134803769" r:id="rId13"/>
    <p:sldId id="2134803770" r:id="rId14"/>
    <p:sldId id="2134803771" r:id="rId15"/>
    <p:sldId id="2134803772" r:id="rId16"/>
    <p:sldId id="2134803773" r:id="rId17"/>
    <p:sldId id="2134803774" r:id="rId18"/>
    <p:sldId id="2134803775" r:id="rId19"/>
    <p:sldId id="2134803776" r:id="rId20"/>
    <p:sldId id="2134803777" r:id="rId21"/>
    <p:sldId id="2134803791" r:id="rId22"/>
    <p:sldId id="2134803792" r:id="rId23"/>
    <p:sldId id="2134803779" r:id="rId24"/>
    <p:sldId id="2134803778" r:id="rId25"/>
    <p:sldId id="2134803780" r:id="rId26"/>
    <p:sldId id="2134803781" r:id="rId27"/>
    <p:sldId id="2134803782" r:id="rId28"/>
    <p:sldId id="2134803783" r:id="rId29"/>
    <p:sldId id="2134803784" r:id="rId30"/>
    <p:sldId id="2134803785" r:id="rId31"/>
    <p:sldId id="2134803786" r:id="rId32"/>
    <p:sldId id="2134803787" r:id="rId33"/>
    <p:sldId id="2134803788" r:id="rId34"/>
    <p:sldId id="2134803789" r:id="rId35"/>
    <p:sldId id="2134803790" r:id="rId36"/>
    <p:sldId id="20761367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37"/>
            <p14:sldId id="2134803740"/>
            <p14:sldId id="2134803765"/>
            <p14:sldId id="2134803766"/>
            <p14:sldId id="2134803767"/>
            <p14:sldId id="2134803741"/>
            <p14:sldId id="2134803768"/>
            <p14:sldId id="2134803769"/>
            <p14:sldId id="2134803770"/>
            <p14:sldId id="2134803771"/>
            <p14:sldId id="2134803772"/>
            <p14:sldId id="2134803773"/>
            <p14:sldId id="2134803774"/>
            <p14:sldId id="2134803775"/>
            <p14:sldId id="2134803776"/>
            <p14:sldId id="2134803777"/>
            <p14:sldId id="2134803791"/>
            <p14:sldId id="2134803792"/>
            <p14:sldId id="2134803779"/>
            <p14:sldId id="2134803778"/>
            <p14:sldId id="2134803780"/>
            <p14:sldId id="2134803781"/>
            <p14:sldId id="2134803782"/>
            <p14:sldId id="2134803783"/>
            <p14:sldId id="2134803784"/>
            <p14:sldId id="2134803785"/>
            <p14:sldId id="2134803786"/>
            <p14:sldId id="2134803787"/>
            <p14:sldId id="2134803788"/>
            <p14:sldId id="2134803789"/>
            <p14:sldId id="2134803790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8202" autoAdjust="0"/>
  </p:normalViewPr>
  <p:slideViewPr>
    <p:cSldViewPr snapToGrid="0">
      <p:cViewPr varScale="1">
        <p:scale>
          <a:sx n="103" d="100"/>
          <a:sy n="103" d="100"/>
        </p:scale>
        <p:origin x="1218" y="108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6/16/2025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4" y="2787647"/>
            <a:ext cx="9220195" cy="1534889"/>
          </a:xfrm>
        </p:spPr>
        <p:txBody>
          <a:bodyPr/>
          <a:lstStyle/>
          <a:p>
            <a:r>
              <a:rPr lang="it-IT" altLang="zh-CN" dirty="0"/>
              <a:t>FGT IPv6 HA in AWS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4" y="4885659"/>
            <a:ext cx="7596188" cy="830122"/>
          </a:xfrm>
        </p:spPr>
        <p:txBody>
          <a:bodyPr/>
          <a:lstStyle/>
          <a:p>
            <a:r>
              <a:rPr lang="en-US" dirty="0"/>
              <a:t>Liu Gang</a:t>
            </a:r>
          </a:p>
          <a:p>
            <a:r>
              <a:rPr lang="en-US" dirty="0"/>
              <a:t>2025-06-16</a:t>
            </a:r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D871-3C6D-4F0D-F372-33040F19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562A7A-7AF6-B59C-1570-4C525BB5EE25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D902B-9A94-6AF5-DB4B-C1F7CD8E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1201591"/>
            <a:ext cx="10151706" cy="4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8C8A-B44C-F892-6E23-639ADA5B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43FB0-178A-126D-0C9D-A7531FF8A4E6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25F0E-ECB5-C4A1-2F43-93DF3481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54" y="1268964"/>
            <a:ext cx="10588891" cy="4732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183AC-5C42-1856-9E31-D9EFB70093FD}"/>
              </a:ext>
            </a:extLst>
          </p:cNvPr>
          <p:cNvSpPr txBox="1"/>
          <p:nvPr/>
        </p:nvSpPr>
        <p:spPr>
          <a:xfrm>
            <a:off x="1045029" y="6301372"/>
            <a:ext cx="19800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东西向路由和南北路由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B0A2-72E5-696F-611F-02318602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E0788-5A7B-5E20-3292-FF2D47557A91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4AAD0-DECD-86C0-32A4-9826419E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1420804"/>
            <a:ext cx="10067731" cy="45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3A0E-6EB2-DE0D-C453-BFDFFF5E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84FF5-2019-5A9E-26E0-D7006FB893CB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12A8-8528-3AF1-EA75-DAFC79DC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38" y="1408922"/>
            <a:ext cx="10296724" cy="44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D516-7F93-994B-E2F9-7BBBA945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255F5-3500-B444-5DFC-70AF6F1FB3E8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8861E-8231-D360-334E-8796E618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60" y="1087371"/>
            <a:ext cx="10245012" cy="468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EB5A4-C254-80F2-5AF9-534DB7D53727}"/>
              </a:ext>
            </a:extLst>
          </p:cNvPr>
          <p:cNvSpPr txBox="1"/>
          <p:nvPr/>
        </p:nvSpPr>
        <p:spPr>
          <a:xfrm>
            <a:off x="1008692" y="6032206"/>
            <a:ext cx="27174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ipv4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为了终端便于远程管理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DEA3-A0E9-733A-11AA-110114FB0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A8465D-3838-83D0-B90A-E177F6D96596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-7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25DB1-0E46-356A-56CD-642FE695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595535"/>
            <a:ext cx="10290500" cy="3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97C1-9103-6F5A-21C6-DB7A3878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36DE24-ABE7-3EBD-D5E2-FD4CB46CA357}"/>
              </a:ext>
            </a:extLst>
          </p:cNvPr>
          <p:cNvSpPr txBox="1"/>
          <p:nvPr/>
        </p:nvSpPr>
        <p:spPr>
          <a:xfrm>
            <a:off x="1219199" y="147146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-8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F3A2-FB03-12BB-2042-4E750E8C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42" y="1324947"/>
            <a:ext cx="10469116" cy="43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C67E-83C1-49CA-0DC8-C6DCDC7F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4BC007-034A-8CB2-F90E-B1617446F913}"/>
              </a:ext>
            </a:extLst>
          </p:cNvPr>
          <p:cNvSpPr txBox="1"/>
          <p:nvPr/>
        </p:nvSpPr>
        <p:spPr>
          <a:xfrm>
            <a:off x="1219199" y="147146"/>
            <a:ext cx="34569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 instance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2F062-0BEF-C4E2-76D3-0A415A0A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056503"/>
            <a:ext cx="9421524" cy="474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41966-9225-0BE7-6F4E-E648A1A4677F}"/>
              </a:ext>
            </a:extLst>
          </p:cNvPr>
          <p:cNvSpPr txBox="1"/>
          <p:nvPr/>
        </p:nvSpPr>
        <p:spPr>
          <a:xfrm flipH="1">
            <a:off x="1090747" y="6032206"/>
            <a:ext cx="451788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ipv6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地址自动指定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D722-E636-35E3-802B-09A821DD0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2B96D-D5C8-F699-95ED-86C00D699AE6}"/>
              </a:ext>
            </a:extLst>
          </p:cNvPr>
          <p:cNvSpPr txBox="1"/>
          <p:nvPr/>
        </p:nvSpPr>
        <p:spPr>
          <a:xfrm>
            <a:off x="1219199" y="147146"/>
            <a:ext cx="315823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关闭源目的检测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813BA-2E19-9B85-9156-EA546766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1528821"/>
            <a:ext cx="10786188" cy="35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79CA-4903-A292-A2D7-6B218699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B96044-F755-448B-B40A-325D62A8FAC6}"/>
              </a:ext>
            </a:extLst>
          </p:cNvPr>
          <p:cNvSpPr txBox="1"/>
          <p:nvPr/>
        </p:nvSpPr>
        <p:spPr>
          <a:xfrm>
            <a:off x="1219199" y="147146"/>
            <a:ext cx="29658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防火墙绑定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IAM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AA89-7476-4ADE-6899-43E9C362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1651518"/>
            <a:ext cx="8145396" cy="2095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8CAAA-0822-44F0-7B87-43EDEEBE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02" y="3286514"/>
            <a:ext cx="7651102" cy="30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29031" y="245468"/>
            <a:ext cx="301037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HA Architecture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8E8FC5-5D0C-2AC6-F41B-957F0109D455}"/>
              </a:ext>
            </a:extLst>
          </p:cNvPr>
          <p:cNvGrpSpPr/>
          <p:nvPr/>
        </p:nvGrpSpPr>
        <p:grpSpPr>
          <a:xfrm>
            <a:off x="1462185" y="1129004"/>
            <a:ext cx="7681862" cy="5013163"/>
            <a:chOff x="1555491" y="1166326"/>
            <a:chExt cx="7681862" cy="50131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A231F1-6B82-8C7A-BC88-78D257152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491" y="1166326"/>
              <a:ext cx="7681862" cy="501316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985FE4-E545-512F-BE6B-78331090BE0F}"/>
                </a:ext>
              </a:extLst>
            </p:cNvPr>
            <p:cNvSpPr txBox="1"/>
            <p:nvPr/>
          </p:nvSpPr>
          <p:spPr>
            <a:xfrm>
              <a:off x="3982766" y="3150450"/>
              <a:ext cx="51328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ipv6</a:t>
              </a:r>
              <a:endParaRPr lang="en-US" sz="14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F16BB9-2D00-0A7A-B563-6F4B0B79F828}"/>
                </a:ext>
              </a:extLst>
            </p:cNvPr>
            <p:cNvSpPr txBox="1"/>
            <p:nvPr/>
          </p:nvSpPr>
          <p:spPr>
            <a:xfrm>
              <a:off x="6116239" y="3142768"/>
              <a:ext cx="51328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ipv6</a:t>
              </a:r>
              <a:endParaRPr lang="en-US" sz="14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802679-FA38-3A3D-A008-03A89D4B9B7D}"/>
                </a:ext>
              </a:extLst>
            </p:cNvPr>
            <p:cNvSpPr txBox="1"/>
            <p:nvPr/>
          </p:nvSpPr>
          <p:spPr>
            <a:xfrm>
              <a:off x="5139781" y="3836343"/>
              <a:ext cx="51328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ipv4</a:t>
              </a:r>
              <a:endParaRPr lang="en-US" sz="14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311FEB-BC85-A126-20B3-AB9FFDCF4D5E}"/>
                </a:ext>
              </a:extLst>
            </p:cNvPr>
            <p:cNvSpPr txBox="1"/>
            <p:nvPr/>
          </p:nvSpPr>
          <p:spPr>
            <a:xfrm>
              <a:off x="3883239" y="4122575"/>
              <a:ext cx="51328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ipv6</a:t>
              </a:r>
              <a:endParaRPr lang="en-US" sz="14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BE2C2-2BFB-69E8-C13D-7F130E2DB34D}"/>
                </a:ext>
              </a:extLst>
            </p:cNvPr>
            <p:cNvSpPr txBox="1"/>
            <p:nvPr/>
          </p:nvSpPr>
          <p:spPr>
            <a:xfrm>
              <a:off x="6146033" y="4122575"/>
              <a:ext cx="51328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ipv6</a:t>
              </a:r>
              <a:endParaRPr lang="en-US" sz="14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50D02-B997-2272-4A64-2C4BC263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B5805F-78F1-F94F-B459-BA2CEBC6DB5C}"/>
              </a:ext>
            </a:extLst>
          </p:cNvPr>
          <p:cNvSpPr txBox="1"/>
          <p:nvPr/>
        </p:nvSpPr>
        <p:spPr>
          <a:xfrm>
            <a:off x="1219199" y="147146"/>
            <a:ext cx="2188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C7612-DD53-000B-B1E8-B34390936FBF}"/>
              </a:ext>
            </a:extLst>
          </p:cNvPr>
          <p:cNvSpPr txBox="1"/>
          <p:nvPr/>
        </p:nvSpPr>
        <p:spPr>
          <a:xfrm>
            <a:off x="6580938" y="845928"/>
            <a:ext cx="5649303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Optional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Fortiguard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license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activiate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manager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或者 指定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ipv4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地址更新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5E6CF-3FB6-1323-5E69-3B9D3C0E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50" y="1490178"/>
            <a:ext cx="5010150" cy="3467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971C0F-47D4-6A4E-2A44-31781F9B5F9C}"/>
              </a:ext>
            </a:extLst>
          </p:cNvPr>
          <p:cNvSpPr txBox="1"/>
          <p:nvPr/>
        </p:nvSpPr>
        <p:spPr>
          <a:xfrm>
            <a:off x="5468673" y="5493468"/>
            <a:ext cx="6248827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手工优先配置静态路由，防止无法管理，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ipv6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地址网关也是默认网段第一个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xxx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::1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1D74A6-7FD9-CCC0-C1EA-3C76D3F7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3" y="795057"/>
            <a:ext cx="5010150" cy="55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C58C-0D58-34D5-F866-B5437C69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7FD5-36E3-3A68-D22F-3988BB25AF31}"/>
              </a:ext>
            </a:extLst>
          </p:cNvPr>
          <p:cNvSpPr txBox="1"/>
          <p:nvPr/>
        </p:nvSpPr>
        <p:spPr>
          <a:xfrm>
            <a:off x="1219199" y="147146"/>
            <a:ext cx="2188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9B180-4A14-7C49-6451-224D1183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400661"/>
            <a:ext cx="4543425" cy="355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46C27-FBE5-3C6B-9058-873DA3BC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56" y="237629"/>
            <a:ext cx="5004579" cy="5576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92DBA-627B-F9F9-2DAC-6D51E52AC99A}"/>
              </a:ext>
            </a:extLst>
          </p:cNvPr>
          <p:cNvSpPr txBox="1"/>
          <p:nvPr/>
        </p:nvSpPr>
        <p:spPr>
          <a:xfrm>
            <a:off x="447869" y="5943601"/>
            <a:ext cx="1068754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注意接口默认没有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IPV6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配置，需要先设置自动获取，然后再通过手工配置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/64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位掩码的方式配置，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组网建议接口先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DHCP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，再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Manul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Port1 external Port2 internal Port3 Ha Port4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Mgmt</a:t>
            </a:r>
            <a:endParaRPr lang="en-US" sz="1400" dirty="0">
              <a:solidFill>
                <a:srgbClr val="00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ACC0-AEC9-BDFD-2C75-8E664D44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58CA0B-B99B-D3AD-9ADC-2DA208636D9D}"/>
              </a:ext>
            </a:extLst>
          </p:cNvPr>
          <p:cNvSpPr txBox="1"/>
          <p:nvPr/>
        </p:nvSpPr>
        <p:spPr>
          <a:xfrm>
            <a:off x="1219199" y="147146"/>
            <a:ext cx="2188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02E105-3373-9693-F566-EBA41E04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4" y="1878360"/>
            <a:ext cx="11238237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8D35-D90A-8CAD-E5AF-8C5755A18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34756E-3EE2-B1EC-73A1-3958FCF2D71B}"/>
              </a:ext>
            </a:extLst>
          </p:cNvPr>
          <p:cNvSpPr txBox="1"/>
          <p:nvPr/>
        </p:nvSpPr>
        <p:spPr>
          <a:xfrm>
            <a:off x="1219199" y="147146"/>
            <a:ext cx="2188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98E77-0CB4-8D66-61F1-B7652C63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7" y="884270"/>
            <a:ext cx="5530870" cy="4798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8E327-7CF3-526F-4394-422C41C5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10" y="147146"/>
            <a:ext cx="4934291" cy="6286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4FE09-68B9-949E-0334-51C98E23F446}"/>
              </a:ext>
            </a:extLst>
          </p:cNvPr>
          <p:cNvSpPr txBox="1"/>
          <p:nvPr/>
        </p:nvSpPr>
        <p:spPr>
          <a:xfrm>
            <a:off x="304799" y="5883936"/>
            <a:ext cx="6489020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虽然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ipv6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地址是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global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互通，但是也需要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发布到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上才能访问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互联网，所以同理需要做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上网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BF19D-E519-0231-DA08-B622E7D2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6FA75C-C86C-F4ED-7DCA-49F7C614A688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南北向测试验证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899A1-0008-A06F-7AED-21572DBA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811653"/>
            <a:ext cx="10248123" cy="5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211B-7F20-5A2C-D99F-83C864AC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0F2473-299D-3764-DA4F-9320DD4CB745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南北向测试验证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1C739-1C62-508A-5C2C-D70D32A0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455576"/>
            <a:ext cx="10935228" cy="41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A6826-88F8-EEF2-C2E3-BFA0884E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5E2FD-5F49-DCAF-CC82-1458B13ADF84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南北向测试验证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4DFD8-5BA1-B2D7-B63B-FC1CF873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6" y="1143978"/>
            <a:ext cx="9598702" cy="47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A30A-1F06-BE97-C0AA-6609F061C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25D8B-A42A-FDF9-7455-C2809BFB58FB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南北向测试验证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B0C51-AAE8-28CC-4616-0198C30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1425539"/>
            <a:ext cx="9918441" cy="4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2075-90BD-0064-3159-7A4503B2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34B51-B83E-4B7B-A21B-89995AA08A4E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东西向测试验证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2BA0-18F0-91B9-0AD8-44CA728A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905168"/>
            <a:ext cx="9305564" cy="53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6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07CB-DD22-22EB-2C8C-BBF54FE7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658E3-9065-D25B-D0B3-950B2966BBFC}"/>
              </a:ext>
            </a:extLst>
          </p:cNvPr>
          <p:cNvSpPr txBox="1"/>
          <p:nvPr/>
        </p:nvSpPr>
        <p:spPr>
          <a:xfrm>
            <a:off x="1219199" y="147146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东西向测试验证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D6EC9-09BC-6DD0-37F6-AC97FCA9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26242"/>
            <a:ext cx="10182225" cy="32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215971"/>
            <a:ext cx="23278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E37E2-ED48-6D3A-A74A-77E87B94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194319"/>
            <a:ext cx="10031625" cy="48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4A257-A2A1-58BE-A09E-B65A6B55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AC3191-C6B4-2F27-11DC-D20AE60BD6A5}"/>
              </a:ext>
            </a:extLst>
          </p:cNvPr>
          <p:cNvSpPr txBox="1"/>
          <p:nvPr/>
        </p:nvSpPr>
        <p:spPr>
          <a:xfrm>
            <a:off x="1219199" y="147146"/>
            <a:ext cx="35814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切换测试验证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F99B30-920D-3F77-CE2E-3AE1DE62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3" y="1014827"/>
            <a:ext cx="6928164" cy="2948155"/>
          </a:xfrm>
          <a:prstGeom prst="rect">
            <a:avLst/>
          </a:prstGeom>
        </p:spPr>
      </p:pic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9F8D5889-40F2-2817-A089-C4C7178B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56" y="4036141"/>
            <a:ext cx="6915505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69F4-83E0-7349-ACDC-7BE04CC0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28A7F7-0C2E-2FC1-9589-E0ABADE848E4}"/>
              </a:ext>
            </a:extLst>
          </p:cNvPr>
          <p:cNvSpPr txBox="1"/>
          <p:nvPr/>
        </p:nvSpPr>
        <p:spPr>
          <a:xfrm>
            <a:off x="1219199" y="147146"/>
            <a:ext cx="35814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切换测试验证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0DD99-E168-9981-D619-CDE7686E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33" y="1381019"/>
            <a:ext cx="10274828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3D5A-3404-1A2D-111B-EE22588E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7856E-AE16-5824-C67E-2CBAF4FB31D6}"/>
              </a:ext>
            </a:extLst>
          </p:cNvPr>
          <p:cNvSpPr txBox="1"/>
          <p:nvPr/>
        </p:nvSpPr>
        <p:spPr>
          <a:xfrm>
            <a:off x="1219199" y="147146"/>
            <a:ext cx="35814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切换测试验证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A21E4-18D3-0712-0F82-5E831F91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2174306"/>
            <a:ext cx="11838911" cy="19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C621A-9001-2D31-65A9-B48123BAF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85D51-4B92-742E-255A-E7BA9887E3CC}"/>
              </a:ext>
            </a:extLst>
          </p:cNvPr>
          <p:cNvSpPr txBox="1"/>
          <p:nvPr/>
        </p:nvSpPr>
        <p:spPr>
          <a:xfrm>
            <a:off x="1219199" y="215971"/>
            <a:ext cx="23278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F854D-6B5E-A220-1C1C-3630F725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1872975"/>
            <a:ext cx="10982131" cy="29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DBA6-8F33-5067-5190-1C253D9DC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492B7A-09EF-A271-0395-ECE23B21054F}"/>
              </a:ext>
            </a:extLst>
          </p:cNvPr>
          <p:cNvSpPr txBox="1"/>
          <p:nvPr/>
        </p:nvSpPr>
        <p:spPr>
          <a:xfrm>
            <a:off x="1219199" y="147146"/>
            <a:ext cx="27815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Subnet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D52CD-3D1E-A8E1-CF30-6400C700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831726"/>
            <a:ext cx="9526555" cy="5194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F98EE-6B92-CE59-0741-72EE9F4D5109}"/>
              </a:ext>
            </a:extLst>
          </p:cNvPr>
          <p:cNvSpPr txBox="1"/>
          <p:nvPr/>
        </p:nvSpPr>
        <p:spPr>
          <a:xfrm>
            <a:off x="1147665" y="6242179"/>
            <a:ext cx="306019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ipv6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地址划分最小单位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/64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8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EE99-D1C9-C0B6-EFE8-49E85418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FFE06-0C13-BB51-CC26-1E31F9E50FE5}"/>
              </a:ext>
            </a:extLst>
          </p:cNvPr>
          <p:cNvSpPr txBox="1"/>
          <p:nvPr/>
        </p:nvSpPr>
        <p:spPr>
          <a:xfrm>
            <a:off x="1219199" y="147146"/>
            <a:ext cx="27815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Subnet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779C8-97F1-98B1-E570-F2403DF1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1818677"/>
            <a:ext cx="10907486" cy="3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26003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安全组规划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7EBB-9F1C-373B-D326-07001D2D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1300386"/>
            <a:ext cx="10487608" cy="4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E9D5-D535-C2A0-683E-15E4D2E9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536B1-A001-CDE0-2002-7F1D44364B64}"/>
              </a:ext>
            </a:extLst>
          </p:cNvPr>
          <p:cNvSpPr txBox="1"/>
          <p:nvPr/>
        </p:nvSpPr>
        <p:spPr>
          <a:xfrm>
            <a:off x="1219199" y="147146"/>
            <a:ext cx="26003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安全组规划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AFC7-8B99-82EE-A7C2-E14ECF93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4" y="2384174"/>
            <a:ext cx="11140751" cy="1483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21C8D-9E7D-DE03-F2E3-074942342B90}"/>
              </a:ext>
            </a:extLst>
          </p:cNvPr>
          <p:cNvSpPr txBox="1"/>
          <p:nvPr/>
        </p:nvSpPr>
        <p:spPr>
          <a:xfrm>
            <a:off x="475861" y="4562669"/>
            <a:ext cx="564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Inside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全开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(ipv4 and ipv6) ,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mgmt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用于管理和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external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按需开通接口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E2CA7-E33B-36D3-11F7-34450D1D8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DE7330-9B25-78D2-F1DC-3355C6FD814A}"/>
              </a:ext>
            </a:extLst>
          </p:cNvPr>
          <p:cNvSpPr txBox="1"/>
          <p:nvPr/>
        </p:nvSpPr>
        <p:spPr>
          <a:xfrm>
            <a:off x="1219199" y="175138"/>
            <a:ext cx="2296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751A1-3A2B-15C6-E0E6-FF7CD59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1395590"/>
            <a:ext cx="9719818" cy="4066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57995-0463-DAB8-3329-A08E93459D0C}"/>
              </a:ext>
            </a:extLst>
          </p:cNvPr>
          <p:cNvSpPr txBox="1"/>
          <p:nvPr/>
        </p:nvSpPr>
        <p:spPr>
          <a:xfrm>
            <a:off x="191546" y="5747656"/>
            <a:ext cx="20553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使用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ipv4 IP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激活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license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3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75986</TotalTime>
  <Words>444</Words>
  <Application>Microsoft Office PowerPoint</Application>
  <PresentationFormat>Widescreen</PresentationFormat>
  <Paragraphs>54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Inter</vt:lpstr>
      <vt:lpstr>Arial</vt:lpstr>
      <vt:lpstr>Fortinet Theme</vt:lpstr>
      <vt:lpstr>FGT IPv6 HA in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918</cp:revision>
  <cp:lastPrinted>2021-01-11T23:45:02Z</cp:lastPrinted>
  <dcterms:created xsi:type="dcterms:W3CDTF">2019-01-23T23:41:37Z</dcterms:created>
  <dcterms:modified xsi:type="dcterms:W3CDTF">2025-06-16T08:18:06Z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